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6" r:id="rId9"/>
    <p:sldId id="267" r:id="rId10"/>
    <p:sldId id="268" r:id="rId11"/>
    <p:sldId id="269" r:id="rId12"/>
    <p:sldId id="27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48CE-554A-401C-ACFF-32A6D1D02152}" type="datetimeFigureOut">
              <a:rPr lang="en-US" smtClean="0"/>
              <a:t>3/20/2020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2E5327D-6080-4D6C-9D7C-2D767892F564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48CE-554A-401C-ACFF-32A6D1D02152}" type="datetimeFigureOut">
              <a:rPr lang="en-US" smtClean="0"/>
              <a:t>3/20/2020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5327D-6080-4D6C-9D7C-2D767892F5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48CE-554A-401C-ACFF-32A6D1D02152}" type="datetimeFigureOut">
              <a:rPr lang="en-US" smtClean="0"/>
              <a:t>3/20/2020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5327D-6080-4D6C-9D7C-2D767892F5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8A548CE-554A-401C-ACFF-32A6D1D02152}" type="datetimeFigureOut">
              <a:rPr lang="en-US" smtClean="0"/>
              <a:t>3/20/2020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C2E5327D-6080-4D6C-9D7C-2D767892F564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48CE-554A-401C-ACFF-32A6D1D02152}" type="datetimeFigureOut">
              <a:rPr lang="en-US" smtClean="0"/>
              <a:t>3/20/2020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5327D-6080-4D6C-9D7C-2D767892F56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48CE-554A-401C-ACFF-32A6D1D02152}" type="datetimeFigureOut">
              <a:rPr lang="en-US" smtClean="0"/>
              <a:t>3/20/2020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5327D-6080-4D6C-9D7C-2D767892F56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5327D-6080-4D6C-9D7C-2D767892F56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48CE-554A-401C-ACFF-32A6D1D02152}" type="datetimeFigureOut">
              <a:rPr lang="en-US" smtClean="0"/>
              <a:t>3/20/2020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48CE-554A-401C-ACFF-32A6D1D02152}" type="datetimeFigureOut">
              <a:rPr lang="en-US" smtClean="0"/>
              <a:t>3/20/2020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5327D-6080-4D6C-9D7C-2D767892F56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48CE-554A-401C-ACFF-32A6D1D02152}" type="datetimeFigureOut">
              <a:rPr lang="en-US" smtClean="0"/>
              <a:t>3/20/2020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5327D-6080-4D6C-9D7C-2D767892F5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8A548CE-554A-401C-ACFF-32A6D1D02152}" type="datetimeFigureOut">
              <a:rPr lang="en-US" smtClean="0"/>
              <a:t>3/20/2020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2E5327D-6080-4D6C-9D7C-2D767892F56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48CE-554A-401C-ACFF-32A6D1D02152}" type="datetimeFigureOut">
              <a:rPr lang="en-US" smtClean="0"/>
              <a:t>3/20/2020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2E5327D-6080-4D6C-9D7C-2D767892F56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8A548CE-554A-401C-ACFF-32A6D1D02152}" type="datetimeFigureOut">
              <a:rPr lang="en-US" smtClean="0"/>
              <a:t>3/20/2020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C2E5327D-6080-4D6C-9D7C-2D767892F564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556792"/>
            <a:ext cx="6858000" cy="45720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ME" b="1" i="1" dirty="0" smtClean="0"/>
              <a:t>За сваку девојчицу– безбедно и задовољно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756961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ME" dirty="0" smtClean="0"/>
              <a:t>И зато, живи здраво, уредно, негуј своје здравље и самопоштовање...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331761"/>
            <a:ext cx="4059238" cy="2956478"/>
          </a:xfr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780381"/>
            <a:ext cx="4059238" cy="4059238"/>
          </a:xfrm>
        </p:spPr>
      </p:pic>
    </p:spTree>
    <p:extLst>
      <p:ext uri="{BB962C8B-B14F-4D97-AF65-F5344CB8AC3E}">
        <p14:creationId xmlns:p14="http://schemas.microsoft.com/office/powerpoint/2010/main" val="1370532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ME" dirty="0" smtClean="0"/>
              <a:t>Кажи НЕ...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556792"/>
            <a:ext cx="4059238" cy="4282827"/>
          </a:xfr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2209" y="1556792"/>
            <a:ext cx="3531219" cy="4320480"/>
          </a:xfrm>
        </p:spPr>
      </p:pic>
    </p:spTree>
    <p:extLst>
      <p:ext uri="{BB962C8B-B14F-4D97-AF65-F5344CB8AC3E}">
        <p14:creationId xmlns:p14="http://schemas.microsoft.com/office/powerpoint/2010/main" val="2102374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340768"/>
            <a:ext cx="6840760" cy="504056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ME" sz="3100" dirty="0" smtClean="0"/>
              <a:t>И бирај  здравље, сигурност и задовољство </a:t>
            </a:r>
            <a:r>
              <a:rPr lang="sr-Cyrl-ME" dirty="0" smtClean="0"/>
              <a:t>!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sz="3600" dirty="0" smtClean="0"/>
              <a:t>(</a:t>
            </a:r>
            <a:r>
              <a:rPr lang="en-US" dirty="0" smtClean="0"/>
              <a:t> </a:t>
            </a:r>
            <a:r>
              <a:rPr lang="sr-Cyrl-ME" sz="3100" dirty="0" smtClean="0"/>
              <a:t>Мирјана Стаменковић, психолог</a:t>
            </a:r>
            <a:r>
              <a:rPr lang="en-US" sz="3600" dirty="0" smtClean="0"/>
              <a:t>)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829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ME" dirty="0" smtClean="0"/>
              <a:t> ИМАШ ПРАВА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/>
              <a:t>- ДА БУДЕШ ТО ШТО ЈЕСИ</a:t>
            </a:r>
          </a:p>
          <a:p>
            <a:pPr marL="0" indent="0">
              <a:buNone/>
            </a:pPr>
            <a:r>
              <a:rPr lang="ru-RU" dirty="0" smtClean="0"/>
              <a:t>- ДА ИСТАКНЕШ СЕБЕ</a:t>
            </a:r>
          </a:p>
          <a:p>
            <a:pPr marL="0" indent="0">
              <a:buNone/>
            </a:pPr>
            <a:r>
              <a:rPr lang="ru-RU" dirty="0" smtClean="0"/>
              <a:t>- ДА ВОЛИШ СЕ</a:t>
            </a:r>
            <a:r>
              <a:rPr lang="sr-Cyrl-ME" dirty="0" smtClean="0"/>
              <a:t>БЕ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- ДА БУДЕШ СИГУРНА</a:t>
            </a:r>
          </a:p>
          <a:p>
            <a:pPr marL="0" indent="0">
              <a:buNone/>
            </a:pPr>
            <a:r>
              <a:rPr lang="ru-RU" dirty="0" smtClean="0"/>
              <a:t>- ДА ВОЛИШ И БУДЕШ ВОЉЕНА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- ДА СЕ ОДНОСЕ ПРЕМА ТЕБИ СА     ПОШТОВАЊЕМ</a:t>
            </a:r>
          </a:p>
          <a:p>
            <a:pPr marL="0" indent="0">
              <a:buNone/>
            </a:pPr>
            <a:r>
              <a:rPr lang="ru-RU" dirty="0" smtClean="0"/>
              <a:t>- ДА БУДЕШ ЉУДСКО БИЋЕ – НЕСАВРШЕНА</a:t>
            </a:r>
          </a:p>
          <a:p>
            <a:pPr marL="0" indent="0">
              <a:buNone/>
            </a:pPr>
            <a:r>
              <a:rPr lang="ru-RU" dirty="0" smtClean="0"/>
              <a:t>- ДА БУДЕШ БЕСНА И ДА ПРОТЕСТУЈЕШ АКО СЕ ПРЕМА ТЕБИ ОДНОСЕ НЕПОШТЕНО ИЛИ НАСИЛНО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92514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2600" dirty="0" smtClean="0"/>
              <a:t>- НА СВОЈУ СОПСТВЕНУ ПРИВАТНОСТ</a:t>
            </a:r>
          </a:p>
          <a:p>
            <a:pPr marL="0" indent="0">
              <a:buNone/>
            </a:pPr>
            <a:r>
              <a:rPr lang="sr-Cyrl-ME" dirty="0" smtClean="0"/>
              <a:t>- </a:t>
            </a:r>
            <a:r>
              <a:rPr lang="ru-RU" sz="2600" dirty="0" smtClean="0"/>
              <a:t>НА СВОЈЕ МИШЉЕЊЕ, ДА ГА ИЗРАЗИШ И БУДЕШ СХВАЋЕНА ОЗБИЉНО</a:t>
            </a:r>
          </a:p>
          <a:p>
            <a:pPr marL="0" indent="0">
              <a:buNone/>
            </a:pPr>
            <a:r>
              <a:rPr lang="ru-RU" sz="2600" dirty="0" smtClean="0"/>
              <a:t> - ДА ПОСТАВЉАШ ПИТАЊА О СВЕМУ ШТО УТИЧЕ НА ТВОЈ ЖИВОТ</a:t>
            </a:r>
          </a:p>
          <a:p>
            <a:pPr marL="0" indent="0">
              <a:buNone/>
            </a:pPr>
            <a:r>
              <a:rPr lang="ru-RU" sz="2600" dirty="0" smtClean="0"/>
              <a:t>ДА УЧИШ</a:t>
            </a:r>
          </a:p>
          <a:p>
            <a:pPr marL="0" indent="0">
              <a:buNone/>
            </a:pPr>
            <a:r>
              <a:rPr lang="ru-RU" sz="2600" dirty="0" smtClean="0"/>
              <a:t>- ДА РАСПОЛАЖЕШ СВОЈИМ НОВЦЕМ</a:t>
            </a:r>
          </a:p>
          <a:p>
            <a:pPr marL="0" indent="0">
              <a:buNone/>
            </a:pPr>
            <a:r>
              <a:rPr lang="ru-RU" sz="2600" dirty="0" smtClean="0"/>
              <a:t>- ДА ДОНОСИШ ОДЛУКЕ КОЈЕ УТИЧУ НА ТВОЈ ЖИВОТ ДА ОДРАСТАШ И ДА СЕ МЕЊАШ</a:t>
            </a:r>
          </a:p>
          <a:p>
            <a:pPr marL="0" indent="0">
              <a:buNone/>
            </a:pPr>
            <a:r>
              <a:rPr lang="ru-RU" sz="2600" dirty="0" smtClean="0"/>
              <a:t>- ДА КАЖЕШ НЕ</a:t>
            </a:r>
          </a:p>
          <a:p>
            <a:pPr marL="0" indent="0">
              <a:buNone/>
            </a:pPr>
            <a:r>
              <a:rPr lang="ru-RU" sz="2600" dirty="0" smtClean="0"/>
              <a:t>- ДА ПОГРЕШИШ</a:t>
            </a:r>
          </a:p>
          <a:p>
            <a:pPr marL="0" indent="0">
              <a:buNone/>
            </a:pPr>
            <a:r>
              <a:rPr lang="ru-RU" sz="2600" dirty="0" smtClean="0"/>
              <a:t>- ДА НЕ БУДЕШ ОДГОВОРНА ЗА ТУЂЕ ПРОБЛЕМЕ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124508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ME" sz="6000" i="1" dirty="0" smtClean="0">
                <a:latin typeface="Calibri" pitchFamily="34" charset="0"/>
              </a:rPr>
              <a:t>Дакле...</a:t>
            </a:r>
            <a:endParaRPr lang="en-US" sz="6000" i="1" dirty="0"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3200" i="1" dirty="0"/>
              <a:t>ИМАШ  ПРАВА  ДА  КОНТРОЛИШЕШ  СВОЈ  СОПСТВЕНИ ЖИВОТ  И  ДА  ГА  МЕЊАШ  АКО НИСИ  СРЕЋНА  С  ЊИМ ТАКВИМ  КАКАВ ЈЕСТЕ</a:t>
            </a:r>
            <a:endParaRPr lang="en-US" sz="3200" i="1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2819" y="1900237"/>
            <a:ext cx="3810000" cy="3819525"/>
          </a:xfrm>
        </p:spPr>
      </p:pic>
    </p:spTree>
    <p:extLst>
      <p:ext uri="{BB962C8B-B14F-4D97-AF65-F5344CB8AC3E}">
        <p14:creationId xmlns:p14="http://schemas.microsoft.com/office/powerpoint/2010/main" val="1879508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b="1" i="1" dirty="0"/>
              <a:t>Права која ти имаш други често крше због                            </a:t>
            </a:r>
            <a:r>
              <a:rPr lang="ru-RU" b="1" i="1" u="sng" dirty="0"/>
              <a:t>истицања моћи</a:t>
            </a:r>
            <a:r>
              <a:rPr lang="ru-RU" b="1" i="1" dirty="0"/>
              <a:t>, </a:t>
            </a:r>
            <a:r>
              <a:rPr lang="ru-RU" b="1" i="1" u="sng" dirty="0"/>
              <a:t>контроле</a:t>
            </a:r>
            <a:r>
              <a:rPr lang="ru-RU" b="1" i="1" dirty="0"/>
              <a:t>,због                                               </a:t>
            </a:r>
            <a:r>
              <a:rPr lang="ru-RU" b="1" i="1" u="sng" dirty="0"/>
              <a:t>предрасуда</a:t>
            </a:r>
            <a:r>
              <a:rPr lang="ru-RU" b="1" i="1" dirty="0"/>
              <a:t>, </a:t>
            </a:r>
            <a:r>
              <a:rPr lang="ru-RU" b="1" i="1" u="sng" dirty="0"/>
              <a:t>незнања</a:t>
            </a:r>
            <a:r>
              <a:rPr lang="ru-RU" b="1" i="1" dirty="0"/>
              <a:t>, јер мисле да је                                                   такво понашање нормално...И саме Смо често у позицији да повређујемо друге јер смо можда научиле да је такво понашање нормално, јер нам нико није скренуо пажњу да је погрешно... Не умемо да се опходимо према другима с поштовањем   јер нас не поштују онолико колико заслужујемо, присиљавамо друге на ствари које не желе јер од нас увек траже више него што желимо или можемо да пружимо...</a:t>
            </a:r>
          </a:p>
          <a:p>
            <a:endParaRPr lang="ru-RU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ME" sz="6000" b="1" i="1" dirty="0" smtClean="0"/>
              <a:t>  Али, </a:t>
            </a:r>
            <a:endParaRPr lang="en-US" sz="6000" b="1" i="1" dirty="0"/>
          </a:p>
        </p:txBody>
      </p:sp>
    </p:spTree>
    <p:extLst>
      <p:ext uri="{BB962C8B-B14F-4D97-AF65-F5344CB8AC3E}">
        <p14:creationId xmlns:p14="http://schemas.microsoft.com/office/powerpoint/2010/main" val="2139205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548680"/>
            <a:ext cx="4464495" cy="5904656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ME" sz="6000" b="1" dirty="0" smtClean="0"/>
              <a:t>...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1587958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sr-Cyrl-ME" dirty="0"/>
          </a:p>
          <a:p>
            <a:pPr marL="0" indent="0">
              <a:buNone/>
            </a:pPr>
            <a:r>
              <a:rPr lang="sr-Cyrl-ME" dirty="0" smtClean="0"/>
              <a:t>#    си </a:t>
            </a:r>
            <a:r>
              <a:rPr lang="sr-Cyrl-ME" dirty="0"/>
              <a:t>уплашена због нечије </a:t>
            </a:r>
            <a:r>
              <a:rPr lang="sr-Cyrl-ME" dirty="0" smtClean="0"/>
              <a:t>нарави</a:t>
            </a:r>
          </a:p>
          <a:p>
            <a:pPr marL="0" indent="0">
              <a:buNone/>
            </a:pPr>
            <a:r>
              <a:rPr lang="sr-Cyrl-ME" dirty="0" smtClean="0"/>
              <a:t>#    се </a:t>
            </a:r>
            <a:r>
              <a:rPr lang="sr-Cyrl-ME" dirty="0"/>
              <a:t>бојиш да искажеш своје неслагање</a:t>
            </a:r>
          </a:p>
          <a:p>
            <a:pPr marL="0" indent="0">
              <a:buNone/>
            </a:pPr>
            <a:r>
              <a:rPr lang="sr-Cyrl-ME" dirty="0" smtClean="0"/>
              <a:t>#    се </a:t>
            </a:r>
            <a:r>
              <a:rPr lang="sr-Cyrl-ME" dirty="0"/>
              <a:t>извињаваш другима због туђег понашања</a:t>
            </a:r>
          </a:p>
          <a:p>
            <a:pPr marL="0" indent="0">
              <a:buNone/>
            </a:pPr>
            <a:r>
              <a:rPr lang="sr-Cyrl-ME" dirty="0"/>
              <a:t>#</a:t>
            </a:r>
            <a:r>
              <a:rPr lang="sr-Cyrl-ME" dirty="0" smtClean="0"/>
              <a:t>    те </a:t>
            </a:r>
            <a:r>
              <a:rPr lang="sr-Cyrl-ME" dirty="0"/>
              <a:t>ударају, гурају, киње или гађају стварима</a:t>
            </a:r>
          </a:p>
          <a:p>
            <a:pPr marL="0" indent="0">
              <a:buNone/>
            </a:pPr>
            <a:r>
              <a:rPr lang="sr-Cyrl-ME" dirty="0" smtClean="0"/>
              <a:t>#    не </a:t>
            </a:r>
            <a:r>
              <a:rPr lang="sr-Cyrl-ME" dirty="0"/>
              <a:t>виђаш пријатеље или породицу због нечије </a:t>
            </a:r>
            <a:r>
              <a:rPr lang="sr-Cyrl-ME" dirty="0" smtClean="0"/>
              <a:t>     љубоморе</a:t>
            </a:r>
            <a:endParaRPr lang="sr-Cyrl-ME" dirty="0"/>
          </a:p>
          <a:p>
            <a:pPr marL="0" indent="0">
              <a:buNone/>
            </a:pPr>
            <a:r>
              <a:rPr lang="sr-Cyrl-ME" dirty="0" smtClean="0"/>
              <a:t>#    мораш </a:t>
            </a:r>
            <a:r>
              <a:rPr lang="sr-Cyrl-ME" dirty="0"/>
              <a:t>да се правдаш због ствари које радиш и места </a:t>
            </a:r>
            <a:r>
              <a:rPr lang="sr-Cyrl-ME" dirty="0" smtClean="0"/>
              <a:t>  на </a:t>
            </a:r>
            <a:r>
              <a:rPr lang="sr-Cyrl-ME" dirty="0"/>
              <a:t>која одлазиш</a:t>
            </a:r>
          </a:p>
          <a:p>
            <a:pPr marL="0" indent="0">
              <a:buNone/>
            </a:pPr>
            <a:r>
              <a:rPr lang="sr-Cyrl-ME" dirty="0" smtClean="0"/>
              <a:t>#    те </a:t>
            </a:r>
            <a:r>
              <a:rPr lang="sr-Cyrl-ME" dirty="0"/>
              <a:t>неко присиљава на понашање које не желиш</a:t>
            </a:r>
          </a:p>
          <a:p>
            <a:pPr marL="0" indent="0">
              <a:buNone/>
            </a:pPr>
            <a:r>
              <a:rPr lang="sr-Cyrl-ME" dirty="0" smtClean="0"/>
              <a:t>#    за </a:t>
            </a:r>
            <a:r>
              <a:rPr lang="sr-Cyrl-ME" dirty="0"/>
              <a:t>све што желиш да урадиш мораш да тражиш допуштење</a:t>
            </a:r>
          </a:p>
          <a:p>
            <a:pPr marL="0" indent="0">
              <a:buNone/>
            </a:pPr>
            <a:r>
              <a:rPr lang="sr-Cyrl-ME" dirty="0" smtClean="0"/>
              <a:t>#    си </a:t>
            </a:r>
            <a:r>
              <a:rPr lang="sr-Cyrl-ME" dirty="0"/>
              <a:t>постала тајанствена, стидљива или непријатељски настројена </a:t>
            </a:r>
            <a:r>
              <a:rPr lang="sr-Cyrl-ME" dirty="0" smtClean="0"/>
              <a:t> према </a:t>
            </a:r>
            <a:r>
              <a:rPr lang="sr-Cyrl-ME" dirty="0"/>
              <a:t>својим пријатељима или родитељима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ME" sz="6000" i="1" dirty="0" smtClean="0"/>
              <a:t>И зато...Ако...</a:t>
            </a:r>
            <a:endParaRPr lang="en-US" sz="6000" i="1" dirty="0"/>
          </a:p>
        </p:txBody>
      </p:sp>
    </p:spTree>
    <p:extLst>
      <p:ext uri="{BB962C8B-B14F-4D97-AF65-F5344CB8AC3E}">
        <p14:creationId xmlns:p14="http://schemas.microsoft.com/office/powerpoint/2010/main" val="1348946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/>
              <a:buChar char=""/>
            </a:pPr>
            <a:endParaRPr lang="sr-Cyrl-ME" sz="2000" dirty="0" smtClean="0">
              <a:latin typeface="Calibri"/>
              <a:ea typeface="Times New Roman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/>
              <a:buChar char=""/>
            </a:pPr>
            <a:r>
              <a:rPr lang="en-US" sz="2000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sr-Cyrl-CS" sz="2800" dirty="0">
                <a:latin typeface="Calibri"/>
                <a:ea typeface="Times New Roman"/>
                <a:cs typeface="Times New Roman"/>
              </a:rPr>
              <a:t>Схвати то озбиљно и веруј својим осећањима</a:t>
            </a:r>
            <a:endParaRPr lang="en-US" sz="2000" dirty="0">
              <a:latin typeface="Calibri"/>
              <a:ea typeface="Times New Roman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/>
              <a:buChar char=""/>
            </a:pPr>
            <a:r>
              <a:rPr lang="sr-Cyrl-CS" sz="2800" dirty="0">
                <a:latin typeface="Calibri"/>
                <a:ea typeface="Times New Roman"/>
                <a:cs typeface="Times New Roman"/>
              </a:rPr>
              <a:t>Супротстави се злостављачу</a:t>
            </a:r>
            <a:endParaRPr lang="en-US" sz="2000" dirty="0">
              <a:latin typeface="Calibri"/>
              <a:ea typeface="Times New Roman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/>
              <a:buChar char=""/>
            </a:pPr>
            <a:r>
              <a:rPr lang="sr-Cyrl-CS" sz="2800" dirty="0">
                <a:latin typeface="Calibri"/>
                <a:ea typeface="Times New Roman"/>
                <a:cs typeface="Times New Roman"/>
              </a:rPr>
              <a:t>Тражи подршку</a:t>
            </a:r>
            <a:endParaRPr lang="en-US" sz="2000" dirty="0">
              <a:latin typeface="Calibri"/>
              <a:ea typeface="Times New Roman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/>
              <a:buChar char=""/>
            </a:pPr>
            <a:r>
              <a:rPr lang="sr-Cyrl-CS" sz="2800" dirty="0">
                <a:latin typeface="Calibri"/>
                <a:ea typeface="Times New Roman"/>
                <a:cs typeface="Times New Roman"/>
              </a:rPr>
              <a:t>Разговарај са пријатељима</a:t>
            </a:r>
            <a:endParaRPr lang="en-US" sz="2000" dirty="0">
              <a:latin typeface="Calibri"/>
              <a:ea typeface="Times New Roman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/>
              <a:buChar char=""/>
            </a:pPr>
            <a:r>
              <a:rPr lang="sr-Cyrl-CS" sz="2800" dirty="0">
                <a:latin typeface="Calibri"/>
                <a:ea typeface="Times New Roman"/>
                <a:cs typeface="Times New Roman"/>
              </a:rPr>
              <a:t>Ради ствари које те чине сигурнијом</a:t>
            </a:r>
            <a:endParaRPr lang="en-US" sz="2000" dirty="0">
              <a:latin typeface="Calibri"/>
              <a:ea typeface="Times New Roman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/>
              <a:buChar char=""/>
            </a:pPr>
            <a:r>
              <a:rPr lang="sr-Cyrl-CS" sz="2800" dirty="0">
                <a:latin typeface="Calibri"/>
                <a:ea typeface="Times New Roman"/>
                <a:cs typeface="Times New Roman"/>
              </a:rPr>
              <a:t>Распитај се коме можеш да се обратиш или где да одеш</a:t>
            </a:r>
            <a:endParaRPr lang="en-US" sz="2000" dirty="0">
              <a:latin typeface="Calibri"/>
              <a:ea typeface="Times New Roman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en-US" sz="2000" dirty="0">
              <a:latin typeface="Calibri"/>
              <a:ea typeface="Times New Roman"/>
              <a:cs typeface="Times New Roman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ME" dirty="0"/>
              <a:t> ШТА МОЖЕШ ДА УРАДИШ 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117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Blip>
                <a:blip r:embed="rId2"/>
              </a:buBlip>
              <a:tabLst>
                <a:tab pos="981075" algn="l"/>
              </a:tabLst>
            </a:pPr>
            <a:endParaRPr lang="sr-Cyrl-CS" sz="2800" dirty="0" smtClean="0">
              <a:latin typeface="Calibri"/>
              <a:ea typeface="Times New Roman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Blip>
                <a:blip r:embed="rId2"/>
              </a:buBlip>
              <a:tabLst>
                <a:tab pos="981075" algn="l"/>
              </a:tabLst>
            </a:pPr>
            <a:r>
              <a:rPr lang="sr-Cyrl-CS" sz="3800" dirty="0" smtClean="0">
                <a:latin typeface="Calibri"/>
                <a:ea typeface="Times New Roman"/>
                <a:cs typeface="Times New Roman"/>
              </a:rPr>
              <a:t>Си </a:t>
            </a:r>
            <a:r>
              <a:rPr lang="sr-Cyrl-CS" sz="3800" dirty="0">
                <a:latin typeface="Calibri"/>
                <a:ea typeface="Times New Roman"/>
                <a:cs typeface="Times New Roman"/>
              </a:rPr>
              <a:t>нарочито љубоморна и посесивна</a:t>
            </a:r>
            <a:endParaRPr lang="en-US" sz="3800" dirty="0">
              <a:latin typeface="Calibri"/>
              <a:ea typeface="Times New Roman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Blip>
                <a:blip r:embed="rId2"/>
              </a:buBlip>
              <a:tabLst>
                <a:tab pos="981075" algn="l"/>
              </a:tabLst>
            </a:pPr>
            <a:r>
              <a:rPr lang="sr-Cyrl-CS" sz="3800" dirty="0">
                <a:latin typeface="Calibri"/>
                <a:ea typeface="Times New Roman"/>
                <a:cs typeface="Times New Roman"/>
              </a:rPr>
              <a:t>Умеш да „ експлодираш“</a:t>
            </a:r>
            <a:endParaRPr lang="en-US" sz="3800" dirty="0">
              <a:latin typeface="Calibri"/>
              <a:ea typeface="Times New Roman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Blip>
                <a:blip r:embed="rId2"/>
              </a:buBlip>
              <a:tabLst>
                <a:tab pos="981075" algn="l"/>
              </a:tabLst>
            </a:pPr>
            <a:r>
              <a:rPr lang="sr-Cyrl-CS" sz="3800" dirty="0">
                <a:latin typeface="Calibri"/>
                <a:ea typeface="Times New Roman"/>
                <a:cs typeface="Times New Roman"/>
              </a:rPr>
              <a:t>Константно критикујеш или вређаш своје пријатеље, родитеље..</a:t>
            </a:r>
            <a:endParaRPr lang="en-US" sz="3800" dirty="0">
              <a:latin typeface="Calibri"/>
              <a:ea typeface="Times New Roman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Blip>
                <a:blip r:embed="rId2"/>
              </a:buBlip>
              <a:tabLst>
                <a:tab pos="981075" algn="l"/>
              </a:tabLst>
            </a:pPr>
            <a:r>
              <a:rPr lang="sr-Cyrl-CS" sz="3800" dirty="0">
                <a:latin typeface="Calibri"/>
                <a:ea typeface="Times New Roman"/>
                <a:cs typeface="Times New Roman"/>
              </a:rPr>
              <a:t>Разбијаш ствари или гађаш друге њима</a:t>
            </a:r>
            <a:endParaRPr lang="en-US" sz="3800" dirty="0">
              <a:latin typeface="Calibri"/>
              <a:ea typeface="Times New Roman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Blip>
                <a:blip r:embed="rId2"/>
              </a:buBlip>
              <a:tabLst>
                <a:tab pos="981075" algn="l"/>
              </a:tabLst>
            </a:pPr>
            <a:r>
              <a:rPr lang="sr-Cyrl-CS" sz="3800" dirty="0">
                <a:latin typeface="Calibri"/>
                <a:ea typeface="Times New Roman"/>
                <a:cs typeface="Times New Roman"/>
              </a:rPr>
              <a:t>Удараш, гураш или кињиш друге када си бесна</a:t>
            </a:r>
            <a:endParaRPr lang="en-US" sz="3800" dirty="0">
              <a:latin typeface="Calibri"/>
              <a:ea typeface="Times New Roman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Blip>
                <a:blip r:embed="rId2"/>
              </a:buBlip>
              <a:tabLst>
                <a:tab pos="981075" algn="l"/>
              </a:tabLst>
            </a:pPr>
            <a:r>
              <a:rPr lang="sr-Cyrl-CS" sz="3800" dirty="0">
                <a:latin typeface="Calibri"/>
                <a:ea typeface="Times New Roman"/>
                <a:cs typeface="Times New Roman"/>
              </a:rPr>
              <a:t>Имаш потребу да контролишеш људе око себе ( присиљаваш их да кажу где се крећу када нису у твојој близини или их шпијунираши зовеш константно)</a:t>
            </a:r>
            <a:endParaRPr lang="en-US" sz="3800" dirty="0">
              <a:latin typeface="Calibri"/>
              <a:ea typeface="Times New Roman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Blip>
                <a:blip r:embed="rId2"/>
              </a:buBlip>
              <a:tabLst>
                <a:tab pos="981075" algn="l"/>
              </a:tabLst>
            </a:pPr>
            <a:r>
              <a:rPr lang="sr-Cyrl-CS" sz="3800" dirty="0">
                <a:latin typeface="Calibri"/>
                <a:ea typeface="Times New Roman"/>
                <a:cs typeface="Times New Roman"/>
              </a:rPr>
              <a:t>Оптужујеш партнера да се виђа са другима..</a:t>
            </a:r>
            <a:endParaRPr lang="en-US" sz="3800" dirty="0">
              <a:latin typeface="Calibri"/>
              <a:ea typeface="Times New Roman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en-US" sz="2000" dirty="0">
              <a:latin typeface="Calibri"/>
              <a:ea typeface="Times New Roman"/>
              <a:cs typeface="Times New Roman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ME" dirty="0" smtClean="0"/>
              <a:t>Али исто тако..ако 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5628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ME" sz="4800" i="1" dirty="0" smtClean="0"/>
              <a:t>Тада...</a:t>
            </a:r>
            <a:endParaRPr lang="en-US" sz="4800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Ако си одговорила са </a:t>
            </a:r>
            <a:r>
              <a:rPr lang="ru-RU" u="sng" dirty="0"/>
              <a:t>ДА</a:t>
            </a:r>
            <a:r>
              <a:rPr lang="ru-RU" dirty="0"/>
              <a:t> на било које од постављених питања, онда </a:t>
            </a:r>
            <a:r>
              <a:rPr lang="ru-RU" u="sng" dirty="0"/>
              <a:t>ТИ</a:t>
            </a:r>
            <a:r>
              <a:rPr lang="ru-RU" dirty="0"/>
              <a:t> имаш проблем. </a:t>
            </a:r>
            <a:endParaRPr lang="ru-RU" dirty="0" smtClean="0"/>
          </a:p>
          <a:p>
            <a:pPr marL="0" indent="0">
              <a:buNone/>
            </a:pPr>
            <a:endParaRPr lang="ru-RU" u="sng" dirty="0" smtClean="0"/>
          </a:p>
          <a:p>
            <a:pPr marL="0" indent="0">
              <a:buNone/>
            </a:pPr>
            <a:r>
              <a:rPr lang="ru-RU" i="1" u="sng" dirty="0" smtClean="0"/>
              <a:t>ТРАЖИТИ  </a:t>
            </a:r>
            <a:r>
              <a:rPr lang="ru-RU" i="1" u="sng" dirty="0"/>
              <a:t>ПОМОЋ  ОД  ДРУГИХ  НИЈЕ  СРАМОТА  ВЕЋ  ХРАБРОСТ !</a:t>
            </a:r>
          </a:p>
          <a:p>
            <a:endParaRPr lang="ru-RU" dirty="0"/>
          </a:p>
          <a:p>
            <a:endParaRPr lang="en-US" dirty="0"/>
          </a:p>
        </p:txBody>
      </p:sp>
      <p:pic>
        <p:nvPicPr>
          <p:cNvPr id="13" name="Content Placeholder 12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700808"/>
            <a:ext cx="4059238" cy="3600400"/>
          </a:xfrm>
        </p:spPr>
      </p:pic>
    </p:spTree>
    <p:extLst>
      <p:ext uri="{BB962C8B-B14F-4D97-AF65-F5344CB8AC3E}">
        <p14:creationId xmlns:p14="http://schemas.microsoft.com/office/powerpoint/2010/main" val="3363566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65</TotalTime>
  <Words>505</Words>
  <Application>Microsoft Office PowerPoint</Application>
  <PresentationFormat>On-screen Show (4:3)</PresentationFormat>
  <Paragraphs>59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Paper</vt:lpstr>
      <vt:lpstr>За сваку девојчицу– безбедно и задовољно</vt:lpstr>
      <vt:lpstr> ИМАШ ПРАВА</vt:lpstr>
      <vt:lpstr>Дакле...</vt:lpstr>
      <vt:lpstr>  Али, </vt:lpstr>
      <vt:lpstr>...</vt:lpstr>
      <vt:lpstr>И зато...Ако...</vt:lpstr>
      <vt:lpstr> ШТА МОЖЕШ ДА УРАДИШ !!</vt:lpstr>
      <vt:lpstr>Али исто тако..ако ...</vt:lpstr>
      <vt:lpstr>Тада...</vt:lpstr>
      <vt:lpstr>И зато, живи здраво, уредно, негуј своје здравље и самопоштовање...</vt:lpstr>
      <vt:lpstr>Кажи НЕ...</vt:lpstr>
      <vt:lpstr>И бирај  здравље, сигурност и задовољство !  ( Мирјана Стаменковић, психолог)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14</cp:revision>
  <dcterms:created xsi:type="dcterms:W3CDTF">2014-03-05T15:37:26Z</dcterms:created>
  <dcterms:modified xsi:type="dcterms:W3CDTF">2020-03-20T06:50:01Z</dcterms:modified>
</cp:coreProperties>
</file>