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Untitled Section" id="{28AFB9D1-2D43-4D1A-A8C6-7BFD53886926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997" autoAdjust="0"/>
    <p:restoredTop sz="94660"/>
  </p:normalViewPr>
  <p:slideViewPr>
    <p:cSldViewPr snapToGrid="0">
      <p:cViewPr>
        <p:scale>
          <a:sx n="82" d="100"/>
          <a:sy n="82" d="100"/>
        </p:scale>
        <p:origin x="672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85364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82274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74672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7833837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977844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084034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907245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022104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64120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6073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42409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0079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85461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86243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10643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57944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7825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282737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552" y="1524698"/>
            <a:ext cx="8001000" cy="1260447"/>
          </a:xfrm>
        </p:spPr>
        <p:txBody>
          <a:bodyPr>
            <a:noAutofit/>
          </a:bodyPr>
          <a:lstStyle/>
          <a:p>
            <a:r>
              <a:rPr lang="en-US" sz="9600" dirty="0" err="1" smtClean="0"/>
              <a:t>jednakost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95818" y="6088285"/>
            <a:ext cx="8118681" cy="2074150"/>
          </a:xfrm>
        </p:spPr>
        <p:txBody>
          <a:bodyPr/>
          <a:lstStyle/>
          <a:p>
            <a:r>
              <a:rPr lang="en-US" dirty="0" err="1" smtClean="0"/>
              <a:t>Vrsnja</a:t>
            </a:r>
            <a:r>
              <a:rPr lang="sr-Latn-CS" dirty="0" smtClean="0"/>
              <a:t>č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smtClean="0"/>
              <a:t>T</a:t>
            </a:r>
            <a:r>
              <a:rPr lang="sr-Latn-CS" dirty="0" smtClean="0"/>
              <a:t>I</a:t>
            </a:r>
            <a:r>
              <a:rPr lang="en-US" dirty="0" smtClean="0"/>
              <a:t>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4550164"/>
      </p:ext>
    </p:extLst>
  </p:cSld>
  <p:clrMapOvr>
    <a:masterClrMapping/>
  </p:clrMapOvr>
  <p:transition spd="slow" advTm="291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1024" y="2284063"/>
            <a:ext cx="8534400" cy="1507067"/>
          </a:xfrm>
        </p:spPr>
        <p:txBody>
          <a:bodyPr>
            <a:noAutofit/>
          </a:bodyPr>
          <a:lstStyle/>
          <a:p>
            <a:r>
              <a:rPr lang="en-US" sz="10000" dirty="0" err="1" smtClean="0"/>
              <a:t>Za</a:t>
            </a:r>
            <a:r>
              <a:rPr lang="sr-Latn-CS" sz="10000" dirty="0" smtClean="0"/>
              <a:t>š</a:t>
            </a:r>
            <a:r>
              <a:rPr lang="en-US" sz="10000" dirty="0" smtClean="0"/>
              <a:t>to ?</a:t>
            </a:r>
            <a:endParaRPr lang="en-US" sz="10000" dirty="0"/>
          </a:p>
        </p:txBody>
      </p:sp>
    </p:spTree>
    <p:extLst>
      <p:ext uri="{BB962C8B-B14F-4D97-AF65-F5344CB8AC3E}">
        <p14:creationId xmlns="" xmlns:p14="http://schemas.microsoft.com/office/powerpoint/2010/main" val="7373346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 advTm="2289">
        <p14:prism/>
      </p:transition>
    </mc:Choice>
    <mc:Fallback>
      <p:transition spd="slow" advTm="228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1024" y="2284063"/>
            <a:ext cx="8534400" cy="1507067"/>
          </a:xfrm>
        </p:spPr>
        <p:txBody>
          <a:bodyPr>
            <a:noAutofit/>
          </a:bodyPr>
          <a:lstStyle/>
          <a:p>
            <a:r>
              <a:rPr lang="en-US" sz="10000" dirty="0" err="1" smtClean="0"/>
              <a:t>Za</a:t>
            </a:r>
            <a:r>
              <a:rPr lang="sr-Latn-CS" sz="10000" dirty="0" smtClean="0"/>
              <a:t>š</a:t>
            </a:r>
            <a:r>
              <a:rPr lang="en-US" sz="10000" dirty="0" smtClean="0"/>
              <a:t>to ?</a:t>
            </a:r>
            <a:endParaRPr lang="en-US" sz="10000" dirty="0"/>
          </a:p>
        </p:txBody>
      </p:sp>
    </p:spTree>
    <p:extLst>
      <p:ext uri="{BB962C8B-B14F-4D97-AF65-F5344CB8AC3E}">
        <p14:creationId xmlns="" xmlns:p14="http://schemas.microsoft.com/office/powerpoint/2010/main" val="34288178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 advTm="2286">
        <p14:prism/>
      </p:transition>
    </mc:Choice>
    <mc:Fallback>
      <p:transition spd="slow" advTm="228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1024" y="2284063"/>
            <a:ext cx="8534400" cy="1507067"/>
          </a:xfrm>
        </p:spPr>
        <p:txBody>
          <a:bodyPr>
            <a:noAutofit/>
          </a:bodyPr>
          <a:lstStyle/>
          <a:p>
            <a:r>
              <a:rPr lang="en-US" sz="10000" dirty="0" err="1" smtClean="0"/>
              <a:t>Za</a:t>
            </a:r>
            <a:r>
              <a:rPr lang="sr-Latn-CS" sz="10000" dirty="0" smtClean="0"/>
              <a:t>š</a:t>
            </a:r>
            <a:r>
              <a:rPr lang="en-US" sz="10000" dirty="0" smtClean="0"/>
              <a:t>to ?</a:t>
            </a:r>
            <a:endParaRPr lang="en-US" sz="10000" dirty="0"/>
          </a:p>
        </p:txBody>
      </p:sp>
    </p:spTree>
    <p:extLst>
      <p:ext uri="{BB962C8B-B14F-4D97-AF65-F5344CB8AC3E}">
        <p14:creationId xmlns="" xmlns:p14="http://schemas.microsoft.com/office/powerpoint/2010/main" val="32904785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 advTm="2279">
        <p14:prism/>
      </p:transition>
    </mc:Choice>
    <mc:Fallback>
      <p:transition spd="slow" advTm="227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7390" y="2162144"/>
            <a:ext cx="9130348" cy="1507067"/>
          </a:xfrm>
        </p:spPr>
        <p:txBody>
          <a:bodyPr>
            <a:normAutofit fontScale="90000"/>
          </a:bodyPr>
          <a:lstStyle/>
          <a:p>
            <a:r>
              <a:rPr lang="en-US" sz="7200" dirty="0" err="1" smtClean="0"/>
              <a:t>svaki</a:t>
            </a:r>
            <a:r>
              <a:rPr lang="en-US" sz="7200" dirty="0" smtClean="0"/>
              <a:t> </a:t>
            </a:r>
            <a:r>
              <a:rPr lang="en-US" sz="7200" dirty="0" err="1" smtClean="0"/>
              <a:t>razlog</a:t>
            </a:r>
            <a:r>
              <a:rPr lang="en-US" sz="7200" dirty="0" smtClean="0"/>
              <a:t> </a:t>
            </a:r>
            <a:r>
              <a:rPr lang="en-US" sz="7200" dirty="0" err="1" smtClean="0"/>
              <a:t>koji</a:t>
            </a:r>
            <a:r>
              <a:rPr lang="en-US" sz="7200" dirty="0" smtClean="0"/>
              <a:t> </a:t>
            </a:r>
            <a:r>
              <a:rPr lang="en-US" sz="7200" dirty="0" err="1" smtClean="0"/>
              <a:t>vam</a:t>
            </a:r>
            <a:r>
              <a:rPr lang="en-US" sz="7200" dirty="0" smtClean="0"/>
              <a:t> je </a:t>
            </a:r>
            <a:r>
              <a:rPr lang="en-US" sz="7200" dirty="0" err="1" smtClean="0"/>
              <a:t>pao</a:t>
            </a:r>
            <a:r>
              <a:rPr lang="en-US" sz="7200" dirty="0" smtClean="0"/>
              <a:t> </a:t>
            </a:r>
            <a:r>
              <a:rPr lang="en-US" sz="7200" dirty="0" err="1" smtClean="0"/>
              <a:t>na</a:t>
            </a:r>
            <a:r>
              <a:rPr lang="en-US" sz="7200" dirty="0" smtClean="0"/>
              <a:t> </a:t>
            </a:r>
            <a:r>
              <a:rPr lang="en-US" sz="7200" dirty="0" err="1" smtClean="0"/>
              <a:t>pamet</a:t>
            </a:r>
            <a:r>
              <a:rPr lang="en-US" sz="7200" dirty="0" smtClean="0"/>
              <a:t> je </a:t>
            </a:r>
            <a:r>
              <a:rPr lang="en-US" sz="7200" dirty="0" err="1" smtClean="0"/>
              <a:t>pogre</a:t>
            </a:r>
            <a:r>
              <a:rPr lang="sr-Latn-CS" sz="7200" dirty="0" smtClean="0"/>
              <a:t>š</a:t>
            </a:r>
            <a:r>
              <a:rPr lang="en-US" sz="7200" dirty="0" smtClean="0"/>
              <a:t>an.</a:t>
            </a:r>
            <a:endParaRPr lang="en-US" sz="7200" dirty="0"/>
          </a:p>
        </p:txBody>
      </p:sp>
    </p:spTree>
    <p:extLst>
      <p:ext uri="{BB962C8B-B14F-4D97-AF65-F5344CB8AC3E}">
        <p14:creationId xmlns="" xmlns:p14="http://schemas.microsoft.com/office/powerpoint/2010/main" val="389632350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4906">
        <p14:ferris dir="l"/>
      </p:transition>
    </mc:Choice>
    <mc:Fallback>
      <p:transition spd="slow" advTm="490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2521" y="2397274"/>
            <a:ext cx="8534400" cy="1507067"/>
          </a:xfrm>
        </p:spPr>
        <p:txBody>
          <a:bodyPr>
            <a:noAutofit/>
          </a:bodyPr>
          <a:lstStyle/>
          <a:p>
            <a:r>
              <a:rPr lang="en-US" sz="9600" dirty="0" err="1" smtClean="0">
                <a:solidFill>
                  <a:schemeClr val="bg1"/>
                </a:solidFill>
              </a:rPr>
              <a:t>V</a:t>
            </a:r>
            <a:r>
              <a:rPr lang="en-US" sz="9600" dirty="0" err="1" smtClean="0"/>
              <a:t>r</a:t>
            </a:r>
            <a:r>
              <a:rPr lang="sr-Latn-CS" sz="9600" dirty="0" smtClean="0"/>
              <a:t>š</a:t>
            </a:r>
            <a:r>
              <a:rPr lang="en-US" sz="9600" dirty="0" err="1" smtClean="0"/>
              <a:t>nj</a:t>
            </a:r>
            <a:r>
              <a:rPr lang="en-US" sz="9600" dirty="0" err="1" smtClean="0">
                <a:solidFill>
                  <a:schemeClr val="bg1"/>
                </a:solidFill>
              </a:rPr>
              <a:t>a</a:t>
            </a:r>
            <a:r>
              <a:rPr lang="sr-Latn-CS" sz="9600" dirty="0" smtClean="0">
                <a:solidFill>
                  <a:schemeClr val="bg1"/>
                </a:solidFill>
              </a:rPr>
              <a:t>č</a:t>
            </a:r>
            <a:r>
              <a:rPr lang="en-US" sz="9600" dirty="0" err="1" smtClean="0">
                <a:solidFill>
                  <a:schemeClr val="bg1"/>
                </a:solidFill>
              </a:rPr>
              <a:t>k</a:t>
            </a:r>
            <a:r>
              <a:rPr lang="en-US" sz="9600" dirty="0" err="1" smtClean="0"/>
              <a:t>i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762163" y="1724597"/>
            <a:ext cx="163378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cap="all" dirty="0" smtClean="0">
                <a:ln w="3175" cmpd="sng">
                  <a:noFill/>
                </a:ln>
                <a:solidFill>
                  <a:prstClr val="black"/>
                </a:solidFill>
              </a:rPr>
              <a:t>t</a:t>
            </a:r>
            <a:r>
              <a:rPr lang="sr-Latn-CS" sz="7200" cap="all" dirty="0" smtClean="0">
                <a:ln w="3175" cmpd="sng">
                  <a:noFill/>
                </a:ln>
                <a:solidFill>
                  <a:prstClr val="black"/>
                </a:solidFill>
              </a:rPr>
              <a:t>i</a:t>
            </a:r>
            <a:r>
              <a:rPr lang="en-US" sz="7200" cap="all" dirty="0" smtClean="0">
                <a:ln w="3175" cmpd="sng">
                  <a:noFill/>
                </a:ln>
                <a:solidFill>
                  <a:prstClr val="white"/>
                </a:solidFill>
              </a:rPr>
              <a:t>m</a:t>
            </a:r>
            <a:endParaRPr lang="en-US" sz="7200" dirty="0"/>
          </a:p>
        </p:txBody>
      </p:sp>
    </p:spTree>
    <p:extLst>
      <p:ext uri="{BB962C8B-B14F-4D97-AF65-F5344CB8AC3E}">
        <p14:creationId xmlns="" xmlns:p14="http://schemas.microsoft.com/office/powerpoint/2010/main" val="33154001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3031"/>
    </mc:Choice>
    <mc:Fallback>
      <p:transition spd="slow" advTm="303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419" y="4925578"/>
            <a:ext cx="8534400" cy="1507067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milo</a:t>
            </a:r>
            <a:r>
              <a:rPr lang="sr-Latn-CS" dirty="0" smtClean="0"/>
              <a:t>š</a:t>
            </a:r>
            <a:r>
              <a:rPr lang="en-US" dirty="0" smtClean="0"/>
              <a:t> I </a:t>
            </a:r>
            <a:r>
              <a:rPr lang="en-US" dirty="0" err="1" smtClean="0"/>
              <a:t>aleksandar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906510" y="5458979"/>
            <a:ext cx="6400800" cy="19473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0906157" y="7005213"/>
            <a:ext cx="6400800" cy="19473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4241" y="885335"/>
            <a:ext cx="5543735" cy="36958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1630510784"/>
      </p:ext>
    </p:extLst>
  </p:cSld>
  <p:clrMapOvr>
    <a:masterClrMapping/>
  </p:clrMapOvr>
  <p:transition spd="slow" advTm="2665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429" y="1099595"/>
            <a:ext cx="9104222" cy="3881708"/>
          </a:xfrm>
        </p:spPr>
        <p:txBody>
          <a:bodyPr>
            <a:normAutofit/>
          </a:bodyPr>
          <a:lstStyle/>
          <a:p>
            <a:r>
              <a:rPr lang="en-US" sz="7200" dirty="0" smtClean="0"/>
              <a:t>Oni </a:t>
            </a:r>
            <a:r>
              <a:rPr lang="en-US" sz="7200" dirty="0" err="1" smtClean="0"/>
              <a:t>su</a:t>
            </a:r>
            <a:r>
              <a:rPr lang="en-US" sz="7200" dirty="0" smtClean="0"/>
              <a:t> </a:t>
            </a:r>
            <a:r>
              <a:rPr lang="en-US" sz="7200" dirty="0" err="1" smtClean="0"/>
              <a:t>zajedno</a:t>
            </a:r>
            <a:r>
              <a:rPr lang="en-US" sz="7200" dirty="0" smtClean="0"/>
              <a:t> 1.</a:t>
            </a:r>
            <a:r>
              <a:rPr lang="sr-Cyrl-CS" sz="7200" dirty="0" smtClean="0"/>
              <a:t> </a:t>
            </a:r>
            <a:r>
              <a:rPr lang="sr-Latn-CS" sz="7200" dirty="0" smtClean="0"/>
              <a:t>septembra </a:t>
            </a:r>
            <a:r>
              <a:rPr lang="en-US" sz="7200" dirty="0" err="1" smtClean="0"/>
              <a:t>krenuli</a:t>
            </a: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> u </a:t>
            </a:r>
            <a:r>
              <a:rPr lang="sr-Latn-CS" sz="7200" dirty="0" smtClean="0"/>
              <a:t>š</a:t>
            </a:r>
            <a:r>
              <a:rPr lang="en-US" sz="7200" dirty="0" err="1" smtClean="0"/>
              <a:t>kolu</a:t>
            </a:r>
            <a:r>
              <a:rPr lang="sr-Latn-CS" sz="7200" dirty="0" smtClean="0"/>
              <a:t>.</a:t>
            </a:r>
            <a:endParaRPr lang="en-US" sz="7200" dirty="0"/>
          </a:p>
        </p:txBody>
      </p:sp>
    </p:spTree>
    <p:extLst>
      <p:ext uri="{BB962C8B-B14F-4D97-AF65-F5344CB8AC3E}">
        <p14:creationId xmlns="" xmlns:p14="http://schemas.microsoft.com/office/powerpoint/2010/main" val="1215516290"/>
      </p:ext>
    </p:extLst>
  </p:cSld>
  <p:clrMapOvr>
    <a:masterClrMapping/>
  </p:clrMapOvr>
  <p:transition spd="slow" advTm="365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990" y="2440818"/>
            <a:ext cx="8534400" cy="1507067"/>
          </a:xfrm>
        </p:spPr>
        <p:txBody>
          <a:bodyPr>
            <a:noAutofit/>
          </a:bodyPr>
          <a:lstStyle/>
          <a:p>
            <a:r>
              <a:rPr lang="en-US" sz="7200" dirty="0" err="1" smtClean="0"/>
              <a:t>Posle</a:t>
            </a:r>
            <a:r>
              <a:rPr lang="en-US" sz="7200" dirty="0" smtClean="0"/>
              <a:t> </a:t>
            </a:r>
            <a:r>
              <a:rPr lang="en-US" sz="7200" dirty="0" err="1" smtClean="0"/>
              <a:t>nekoliko</a:t>
            </a:r>
            <a:r>
              <a:rPr lang="en-US" sz="7200" dirty="0" smtClean="0"/>
              <a:t> </a:t>
            </a:r>
            <a:r>
              <a:rPr lang="en-US" sz="7200" dirty="0" err="1" smtClean="0"/>
              <a:t>dana</a:t>
            </a:r>
            <a:r>
              <a:rPr lang="en-US" sz="7200" dirty="0" smtClean="0"/>
              <a:t> </a:t>
            </a:r>
            <a:r>
              <a:rPr lang="sr-Latn-CS" sz="7200" dirty="0" err="1" smtClean="0"/>
              <a:t>ž</a:t>
            </a:r>
            <a:r>
              <a:rPr lang="en-US" sz="7200" dirty="0" err="1" smtClean="0"/>
              <a:t>ivoti</a:t>
            </a:r>
            <a:r>
              <a:rPr lang="en-US" sz="7200" dirty="0" smtClean="0"/>
              <a:t> </a:t>
            </a:r>
            <a:r>
              <a:rPr lang="en-US" sz="7200" dirty="0" err="1" smtClean="0"/>
              <a:t>su</a:t>
            </a:r>
            <a:r>
              <a:rPr lang="en-US" sz="7200" dirty="0" smtClean="0"/>
              <a:t> </a:t>
            </a:r>
            <a:r>
              <a:rPr lang="en-US" sz="7200" dirty="0" err="1" smtClean="0"/>
              <a:t>im</a:t>
            </a:r>
            <a:r>
              <a:rPr lang="en-US" sz="7200" dirty="0" smtClean="0"/>
              <a:t> </a:t>
            </a:r>
            <a:r>
              <a:rPr lang="en-US" sz="7200" dirty="0" err="1" smtClean="0"/>
              <a:t>bili</a:t>
            </a:r>
            <a:r>
              <a:rPr lang="en-US" sz="7200" dirty="0" smtClean="0"/>
              <a:t> </a:t>
            </a:r>
            <a:r>
              <a:rPr lang="en-US" sz="7200" dirty="0" err="1" smtClean="0"/>
              <a:t>potpuno</a:t>
            </a:r>
            <a:r>
              <a:rPr lang="en-US" sz="7200" dirty="0" smtClean="0"/>
              <a:t> </a:t>
            </a:r>
            <a:r>
              <a:rPr lang="en-US" sz="7200" dirty="0" err="1" smtClean="0"/>
              <a:t>razli</a:t>
            </a:r>
            <a:r>
              <a:rPr lang="sr-Latn-CS" sz="7200" dirty="0" smtClean="0"/>
              <a:t>č</a:t>
            </a:r>
            <a:r>
              <a:rPr lang="en-US" sz="7200" dirty="0" err="1" smtClean="0"/>
              <a:t>iti</a:t>
            </a:r>
            <a:r>
              <a:rPr lang="sr-Latn-CS" sz="7200" dirty="0" smtClean="0"/>
              <a:t>.</a:t>
            </a:r>
            <a:endParaRPr lang="en-US" sz="7200" dirty="0"/>
          </a:p>
        </p:txBody>
      </p:sp>
    </p:spTree>
    <p:extLst>
      <p:ext uri="{BB962C8B-B14F-4D97-AF65-F5344CB8AC3E}">
        <p14:creationId xmlns="" xmlns:p14="http://schemas.microsoft.com/office/powerpoint/2010/main" val="3192541"/>
      </p:ext>
    </p:extLst>
  </p:cSld>
  <p:clrMapOvr>
    <a:masterClrMapping/>
  </p:clrMapOvr>
  <p:transition spd="slow" advTm="540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092" y="2345023"/>
            <a:ext cx="8534400" cy="1507067"/>
          </a:xfrm>
        </p:spPr>
        <p:txBody>
          <a:bodyPr>
            <a:noAutofit/>
          </a:bodyPr>
          <a:lstStyle/>
          <a:p>
            <a:r>
              <a:rPr lang="en-US" sz="7200" dirty="0" smtClean="0"/>
              <a:t>Aleksandra </a:t>
            </a:r>
            <a:r>
              <a:rPr lang="en-US" sz="7200" dirty="0" err="1" smtClean="0"/>
              <a:t>su</a:t>
            </a:r>
            <a:r>
              <a:rPr lang="en-US" sz="7200" dirty="0" smtClean="0"/>
              <a:t> </a:t>
            </a:r>
            <a:r>
              <a:rPr lang="en-US" sz="7200" dirty="0" err="1" smtClean="0"/>
              <a:t>svi</a:t>
            </a:r>
            <a:r>
              <a:rPr lang="en-US" sz="7200" dirty="0" smtClean="0"/>
              <a:t> </a:t>
            </a:r>
            <a:r>
              <a:rPr lang="en-US" sz="7200" dirty="0" err="1" smtClean="0"/>
              <a:t>voleli</a:t>
            </a:r>
            <a:r>
              <a:rPr lang="en-US" sz="7200" dirty="0" smtClean="0"/>
              <a:t>,</a:t>
            </a:r>
            <a:r>
              <a:rPr lang="sr-Latn-CS" sz="7200" dirty="0" smtClean="0"/>
              <a:t> </a:t>
            </a:r>
            <a:r>
              <a:rPr lang="en-US" sz="7200" dirty="0" err="1" smtClean="0"/>
              <a:t>igrali</a:t>
            </a:r>
            <a:r>
              <a:rPr lang="en-US" sz="7200" dirty="0" smtClean="0"/>
              <a:t> </a:t>
            </a:r>
            <a:r>
              <a:rPr lang="en-US" sz="7200" dirty="0" err="1" smtClean="0"/>
              <a:t>su</a:t>
            </a:r>
            <a:r>
              <a:rPr lang="en-US" sz="7200" dirty="0" smtClean="0"/>
              <a:t> se </a:t>
            </a:r>
            <a:r>
              <a:rPr lang="en-US" sz="7200" dirty="0" err="1" smtClean="0"/>
              <a:t>sa</a:t>
            </a:r>
            <a:r>
              <a:rPr lang="en-US" sz="7200" dirty="0" smtClean="0"/>
              <a:t> </a:t>
            </a:r>
            <a:r>
              <a:rPr lang="en-US" sz="7200" dirty="0" err="1" smtClean="0"/>
              <a:t>njim</a:t>
            </a:r>
            <a:r>
              <a:rPr lang="sr-Latn-CS" sz="7200" dirty="0" smtClean="0"/>
              <a:t>,</a:t>
            </a:r>
            <a:r>
              <a:rPr lang="en-US" sz="7200" dirty="0" smtClean="0"/>
              <a:t> </a:t>
            </a:r>
            <a:r>
              <a:rPr lang="en-US" sz="7200" dirty="0" err="1" smtClean="0"/>
              <a:t>delili</a:t>
            </a:r>
            <a:r>
              <a:rPr lang="en-US" sz="7200" dirty="0" smtClean="0"/>
              <a:t> u</a:t>
            </a:r>
            <a:r>
              <a:rPr lang="sr-Latn-CS" sz="7200" dirty="0" smtClean="0"/>
              <a:t>ž</a:t>
            </a:r>
            <a:r>
              <a:rPr lang="en-US" sz="7200" dirty="0" err="1" smtClean="0"/>
              <a:t>inu</a:t>
            </a:r>
            <a:r>
              <a:rPr lang="en-US" sz="7200" dirty="0" smtClean="0"/>
              <a:t>…</a:t>
            </a:r>
            <a:endParaRPr lang="en-US" sz="7200" dirty="0"/>
          </a:p>
        </p:txBody>
      </p:sp>
    </p:spTree>
    <p:extLst>
      <p:ext uri="{BB962C8B-B14F-4D97-AF65-F5344CB8AC3E}">
        <p14:creationId xmlns="" xmlns:p14="http://schemas.microsoft.com/office/powerpoint/2010/main" val="3666223888"/>
      </p:ext>
    </p:extLst>
  </p:cSld>
  <p:clrMapOvr>
    <a:masterClrMapping/>
  </p:clrMapOvr>
  <p:transition spd="slow" advTm="6281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274" y="2423401"/>
            <a:ext cx="9361715" cy="1507067"/>
          </a:xfrm>
        </p:spPr>
        <p:txBody>
          <a:bodyPr>
            <a:noAutofit/>
          </a:bodyPr>
          <a:lstStyle/>
          <a:p>
            <a:r>
              <a:rPr lang="en-US" sz="6000" dirty="0" smtClean="0"/>
              <a:t>Ali  </a:t>
            </a:r>
            <a:r>
              <a:rPr lang="en-US" sz="6000" dirty="0" err="1" smtClean="0"/>
              <a:t>sa</a:t>
            </a:r>
            <a:r>
              <a:rPr lang="en-US" sz="6000" dirty="0" smtClean="0"/>
              <a:t> </a:t>
            </a:r>
            <a:r>
              <a:rPr lang="en-US" sz="6000" dirty="0" err="1" smtClean="0"/>
              <a:t>milo</a:t>
            </a:r>
            <a:r>
              <a:rPr lang="sr-Latn-CS" sz="6000" dirty="0" smtClean="0"/>
              <a:t>š</a:t>
            </a:r>
            <a:r>
              <a:rPr lang="en-US" sz="6000" dirty="0" err="1" smtClean="0"/>
              <a:t>em</a:t>
            </a:r>
            <a:r>
              <a:rPr lang="en-US" sz="6000" dirty="0" smtClean="0"/>
              <a:t> </a:t>
            </a:r>
            <a:r>
              <a:rPr lang="en-US" sz="6000" dirty="0" err="1" smtClean="0"/>
              <a:t>niko</a:t>
            </a:r>
            <a:r>
              <a:rPr lang="en-US" sz="6000" dirty="0" smtClean="0"/>
              <a:t> </a:t>
            </a:r>
            <a:r>
              <a:rPr lang="en-US" sz="6000" dirty="0" err="1" smtClean="0"/>
              <a:t>nije</a:t>
            </a:r>
            <a:r>
              <a:rPr lang="en-US" sz="6000" dirty="0" smtClean="0"/>
              <a:t> </a:t>
            </a:r>
            <a:r>
              <a:rPr lang="en-US" sz="6000" dirty="0" err="1" smtClean="0"/>
              <a:t>hteo</a:t>
            </a:r>
            <a:r>
              <a:rPr lang="en-US" sz="6000" dirty="0" smtClean="0"/>
              <a:t> da </a:t>
            </a:r>
            <a:r>
              <a:rPr lang="en-US" sz="6000" dirty="0" err="1" smtClean="0"/>
              <a:t>sedi</a:t>
            </a:r>
            <a:r>
              <a:rPr lang="en-US" sz="6000" dirty="0" smtClean="0"/>
              <a:t>,</a:t>
            </a:r>
            <a:r>
              <a:rPr lang="sr-Latn-CS" sz="6000" dirty="0" smtClean="0"/>
              <a:t> </a:t>
            </a:r>
            <a:r>
              <a:rPr lang="en-US" sz="6000" dirty="0" err="1" smtClean="0"/>
              <a:t>svi</a:t>
            </a:r>
            <a:r>
              <a:rPr lang="en-US" sz="6000" dirty="0" smtClean="0"/>
              <a:t> </a:t>
            </a:r>
            <a:r>
              <a:rPr lang="en-US" sz="6000" dirty="0" err="1" smtClean="0"/>
              <a:t>su</a:t>
            </a:r>
            <a:r>
              <a:rPr lang="en-US" sz="6000" dirty="0" smtClean="0"/>
              <a:t> </a:t>
            </a:r>
            <a:r>
              <a:rPr lang="en-US" sz="6000" dirty="0" err="1" smtClean="0"/>
              <a:t>ga</a:t>
            </a:r>
            <a:r>
              <a:rPr lang="en-US" sz="6000" dirty="0" smtClean="0"/>
              <a:t> </a:t>
            </a:r>
            <a:r>
              <a:rPr lang="en-US" sz="6000" dirty="0" err="1" smtClean="0"/>
              <a:t>izbegavali,vre</a:t>
            </a:r>
            <a:r>
              <a:rPr lang="sr-Latn-CS" sz="6000" dirty="0" smtClean="0"/>
              <a:t>đ</a:t>
            </a:r>
            <a:r>
              <a:rPr lang="en-US" sz="6000" dirty="0" err="1" smtClean="0"/>
              <a:t>ali</a:t>
            </a:r>
            <a:r>
              <a:rPr lang="en-US" sz="6000" dirty="0" smtClean="0"/>
              <a:t> </a:t>
            </a:r>
            <a:r>
              <a:rPr lang="en-US" sz="6000" dirty="0" err="1" smtClean="0"/>
              <a:t>ga</a:t>
            </a:r>
            <a:r>
              <a:rPr lang="en-US" sz="6000" dirty="0" smtClean="0"/>
              <a:t>… </a:t>
            </a:r>
            <a:endParaRPr lang="en-US" sz="6000" dirty="0"/>
          </a:p>
        </p:txBody>
      </p:sp>
    </p:spTree>
    <p:extLst>
      <p:ext uri="{BB962C8B-B14F-4D97-AF65-F5344CB8AC3E}">
        <p14:creationId xmlns="" xmlns:p14="http://schemas.microsoft.com/office/powerpoint/2010/main" val="4382966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 advTm="11536">
        <p14:flythrough/>
      </p:transition>
    </mc:Choice>
    <mc:Fallback>
      <p:transition spd="slow" advTm="1153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3372" y="1578669"/>
            <a:ext cx="9505995" cy="3211045"/>
          </a:xfrm>
        </p:spPr>
        <p:txBody>
          <a:bodyPr>
            <a:normAutofit/>
          </a:bodyPr>
          <a:lstStyle/>
          <a:p>
            <a:r>
              <a:rPr lang="sr-Latn-CS" sz="9600" dirty="0" err="1" smtClean="0"/>
              <a:t>š</a:t>
            </a:r>
            <a:r>
              <a:rPr lang="en-US" sz="9600" dirty="0" err="1" smtClean="0"/>
              <a:t>ta</a:t>
            </a:r>
            <a:r>
              <a:rPr lang="en-US" sz="9600" dirty="0" smtClean="0"/>
              <a:t> vi </a:t>
            </a:r>
            <a:r>
              <a:rPr lang="en-US" sz="9600" dirty="0" err="1" smtClean="0"/>
              <a:t>mislite</a:t>
            </a:r>
            <a:r>
              <a:rPr lang="en-US" sz="9600" dirty="0" smtClean="0"/>
              <a:t> </a:t>
            </a:r>
            <a:br>
              <a:rPr lang="en-US" sz="9600" dirty="0" smtClean="0"/>
            </a:br>
            <a:r>
              <a:rPr lang="en-US" sz="9600" dirty="0" err="1" smtClean="0"/>
              <a:t>za</a:t>
            </a:r>
            <a:r>
              <a:rPr lang="sr-Latn-CS" sz="9600" dirty="0" smtClean="0"/>
              <a:t>š</a:t>
            </a:r>
            <a:r>
              <a:rPr lang="en-US" sz="9600" dirty="0" smtClean="0"/>
              <a:t>to</a:t>
            </a:r>
            <a:r>
              <a:rPr lang="sr-Latn-CS" sz="9600" dirty="0" smtClean="0"/>
              <a:t>?</a:t>
            </a:r>
            <a:endParaRPr lang="en-US" sz="9600" dirty="0"/>
          </a:p>
        </p:txBody>
      </p:sp>
    </p:spTree>
    <p:extLst>
      <p:ext uri="{BB962C8B-B14F-4D97-AF65-F5344CB8AC3E}">
        <p14:creationId xmlns="" xmlns:p14="http://schemas.microsoft.com/office/powerpoint/2010/main" val="25005004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Tm="3661">
        <p14:doors dir="vert"/>
      </p:transition>
    </mc:Choice>
    <mc:Fallback>
      <p:transition spd="slow" advTm="366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1024" y="2284063"/>
            <a:ext cx="8534400" cy="1507067"/>
          </a:xfrm>
        </p:spPr>
        <p:txBody>
          <a:bodyPr>
            <a:noAutofit/>
          </a:bodyPr>
          <a:lstStyle/>
          <a:p>
            <a:r>
              <a:rPr lang="en-US" sz="10000" dirty="0" err="1" smtClean="0"/>
              <a:t>Za</a:t>
            </a:r>
            <a:r>
              <a:rPr lang="sr-Latn-CS" sz="10000" dirty="0" smtClean="0"/>
              <a:t>š</a:t>
            </a:r>
            <a:r>
              <a:rPr lang="en-US" sz="10000" dirty="0" smtClean="0"/>
              <a:t>to ?</a:t>
            </a:r>
            <a:endParaRPr lang="en-US" sz="10000" dirty="0"/>
          </a:p>
        </p:txBody>
      </p:sp>
    </p:spTree>
    <p:extLst>
      <p:ext uri="{BB962C8B-B14F-4D97-AF65-F5344CB8AC3E}">
        <p14:creationId xmlns="" xmlns:p14="http://schemas.microsoft.com/office/powerpoint/2010/main" val="4824489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 advTm="3164">
        <p14:prism/>
      </p:transition>
    </mc:Choice>
    <mc:Fallback>
      <p:transition spd="slow" advTm="316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1024" y="2284063"/>
            <a:ext cx="8534400" cy="1507067"/>
          </a:xfrm>
        </p:spPr>
        <p:txBody>
          <a:bodyPr>
            <a:noAutofit/>
          </a:bodyPr>
          <a:lstStyle/>
          <a:p>
            <a:r>
              <a:rPr lang="en-US" sz="10000" dirty="0" err="1" smtClean="0"/>
              <a:t>Za</a:t>
            </a:r>
            <a:r>
              <a:rPr lang="sr-Latn-CS" sz="10000" dirty="0" smtClean="0"/>
              <a:t>š</a:t>
            </a:r>
            <a:r>
              <a:rPr lang="en-US" sz="10000" dirty="0" smtClean="0"/>
              <a:t>to ?</a:t>
            </a:r>
            <a:endParaRPr lang="en-US" sz="10000" dirty="0"/>
          </a:p>
        </p:txBody>
      </p:sp>
    </p:spTree>
    <p:extLst>
      <p:ext uri="{BB962C8B-B14F-4D97-AF65-F5344CB8AC3E}">
        <p14:creationId xmlns="" xmlns:p14="http://schemas.microsoft.com/office/powerpoint/2010/main" val="8877269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 advTm="2286">
        <p14:prism/>
      </p:transition>
    </mc:Choice>
    <mc:Fallback>
      <p:transition spd="slow" advTm="228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84</TotalTime>
  <Words>115</Words>
  <Application>Microsoft Office PowerPoint</Application>
  <PresentationFormat>Custom</PresentationFormat>
  <Paragraphs>16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Slice</vt:lpstr>
      <vt:lpstr>jednakost</vt:lpstr>
      <vt:lpstr> ovo su miloš I aleksandar.</vt:lpstr>
      <vt:lpstr>Oni su zajedno 1. septembra krenuli  u školu.</vt:lpstr>
      <vt:lpstr>Posle nekoliko dana životi su im bili potpuno različiti.</vt:lpstr>
      <vt:lpstr>Aleksandra su svi voleli, igrali su se sa njim, delili užinu…</vt:lpstr>
      <vt:lpstr>Ali  sa milošem niko nije hteo da sedi, svi su ga izbegavali,vređali ga… </vt:lpstr>
      <vt:lpstr>šta vi mislite  zašto?</vt:lpstr>
      <vt:lpstr>Zašto ?</vt:lpstr>
      <vt:lpstr>Zašto ?</vt:lpstr>
      <vt:lpstr>Zašto ?</vt:lpstr>
      <vt:lpstr>Zašto ?</vt:lpstr>
      <vt:lpstr>Zašto ?</vt:lpstr>
      <vt:lpstr>svaki razlog koji vam je pao na pamet je pogrešan.</vt:lpstr>
      <vt:lpstr>Vršnjački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jednakost</dc:title>
  <dc:creator>stefansavic1408@gmail.com</dc:creator>
  <cp:lastModifiedBy>PC</cp:lastModifiedBy>
  <cp:revision>15</cp:revision>
  <dcterms:created xsi:type="dcterms:W3CDTF">2019-10-07T18:48:29Z</dcterms:created>
  <dcterms:modified xsi:type="dcterms:W3CDTF">2019-10-08T17:22:23Z</dcterms:modified>
</cp:coreProperties>
</file>